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15"/>
  </p:notesMasterIdLst>
  <p:sldIdLst>
    <p:sldId id="389" r:id="rId2"/>
    <p:sldId id="367" r:id="rId3"/>
    <p:sldId id="368" r:id="rId4"/>
    <p:sldId id="369" r:id="rId5"/>
    <p:sldId id="370" r:id="rId6"/>
    <p:sldId id="371" r:id="rId7"/>
    <p:sldId id="372" r:id="rId8"/>
    <p:sldId id="373" r:id="rId9"/>
    <p:sldId id="374" r:id="rId10"/>
    <p:sldId id="379" r:id="rId11"/>
    <p:sldId id="380" r:id="rId12"/>
    <p:sldId id="382" r:id="rId13"/>
    <p:sldId id="384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7" autoAdjust="0"/>
    <p:restoredTop sz="94660"/>
  </p:normalViewPr>
  <p:slideViewPr>
    <p:cSldViewPr>
      <p:cViewPr varScale="1">
        <p:scale>
          <a:sx n="69" d="100"/>
          <a:sy n="69" d="100"/>
        </p:scale>
        <p:origin x="-3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909C75C-6751-4DF6-B57C-3547C983991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5186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AB68C-758B-4BC9-A7C8-4D58451739F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654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C4BA4-8005-4FDB-B2D8-1F92CAC63C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158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62A53-33F9-4792-B488-387192143B1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22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79ADB-E9C9-494F-9EBE-916452D02A2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43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09B62-E315-4816-9089-043BF17F4F3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55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DDE5F-2501-4A22-9A84-23A0AB272B6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7834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10393-3E73-4EB9-989B-75EE0FD6661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87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77769-EF8F-4906-A15C-A299C94C49A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7155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7FFA8-4B89-4BB7-BFFE-5D65026D973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6809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66F4F-A207-4783-8844-17B3945CB1E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4515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0"/>
          <p:cNvGrpSpPr>
            <a:grpSpLocks/>
          </p:cNvGrpSpPr>
          <p:nvPr/>
        </p:nvGrpSpPr>
        <p:grpSpPr bwMode="auto">
          <a:xfrm>
            <a:off x="4718050" y="993775"/>
            <a:ext cx="1847850" cy="1530350"/>
            <a:chOff x="4718762" y="993075"/>
            <a:chExt cx="1847138" cy="1530439"/>
          </a:xfrm>
        </p:grpSpPr>
        <p:sp>
          <p:nvSpPr>
            <p:cNvPr id="6" name="Oval 5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E103F-2971-409E-9E0F-6E87B5BF8F3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686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/>
        </p:nvGrpSpPr>
        <p:grpSpPr bwMode="auto">
          <a:xfrm>
            <a:off x="0" y="0"/>
            <a:ext cx="9251950" cy="6858000"/>
            <a:chOff x="-9" y="-16"/>
            <a:chExt cx="9252346" cy="6858038"/>
          </a:xfrm>
        </p:grpSpPr>
        <p:grpSp>
          <p:nvGrpSpPr>
            <p:cNvPr id="1032" name="Group 638"/>
            <p:cNvGrpSpPr>
              <a:grpSpLocks/>
            </p:cNvGrpSpPr>
            <p:nvPr/>
          </p:nvGrpSpPr>
          <p:grpSpPr bwMode="auto"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7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8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9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1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2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033" name="Group 669"/>
            <p:cNvGrpSpPr>
              <a:grpSpLocks/>
            </p:cNvGrpSpPr>
            <p:nvPr/>
          </p:nvGrpSpPr>
          <p:grpSpPr bwMode="auto"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4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5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318" y="3703642"/>
                <a:ext cx="1588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6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7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9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0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1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grpSp>
          <p:nvGrpSpPr>
            <p:cNvPr id="1034" name="Group 715"/>
            <p:cNvGrpSpPr>
              <a:grpSpLocks/>
            </p:cNvGrpSpPr>
            <p:nvPr/>
          </p:nvGrpSpPr>
          <p:grpSpPr bwMode="auto"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23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4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5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6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7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8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30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52A68F96-625A-48CC-8C48-6D20B847EEC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7" r:id="rId9"/>
    <p:sldLayoutId id="2147483775" r:id="rId10"/>
    <p:sldLayoutId id="2147483776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404040"/>
          </a:solidFill>
          <a:latin typeface="+mj-lt"/>
          <a:ea typeface="Trebuchet MS" pitchFamily="34" charset="0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009650" y="3306763"/>
            <a:ext cx="7116763" cy="1470025"/>
          </a:xfrm>
        </p:spPr>
        <p:txBody>
          <a:bodyPr/>
          <a:lstStyle/>
          <a:p>
            <a:pPr eaLnBrk="1" hangingPunct="1"/>
            <a:r>
              <a:rPr lang="fr-FR" smtClean="0">
                <a:cs typeface="Trebuchet MS" pitchFamily="34" charset="0"/>
              </a:rPr>
              <a:t>Français 41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1009650" y="4776788"/>
            <a:ext cx="7296150" cy="1776412"/>
          </a:xfrm>
        </p:spPr>
        <p:txBody>
          <a:bodyPr/>
          <a:lstStyle/>
          <a:p>
            <a:pPr eaLnBrk="1" hangingPunct="1"/>
            <a:r>
              <a:rPr lang="fr-FR" smtClean="0">
                <a:solidFill>
                  <a:srgbClr val="404040"/>
                </a:solidFill>
              </a:rPr>
              <a:t>Introduction – Pour communiquer tout en français!</a:t>
            </a:r>
          </a:p>
          <a:p>
            <a:pPr eaLnBrk="1" hangingPunct="1"/>
            <a:r>
              <a:rPr lang="fr-FR" i="1" smtClean="0">
                <a:solidFill>
                  <a:srgbClr val="404040"/>
                </a:solidFill>
              </a:rPr>
              <a:t>Qu’est-ce que tu as fait? Avec qui? Quand? Où?</a:t>
            </a:r>
          </a:p>
          <a:p>
            <a:pPr eaLnBrk="1" hangingPunct="1"/>
            <a:r>
              <a:rPr lang="fr-FR" smtClean="0">
                <a:solidFill>
                  <a:srgbClr val="404040"/>
                </a:solidFill>
              </a:rPr>
              <a:t>Activité - Comment former les questions</a:t>
            </a:r>
          </a:p>
          <a:p>
            <a:pPr eaLnBrk="1" hangingPunct="1"/>
            <a:endParaRPr lang="fr-FR" smtClean="0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ebuchet MS" pitchFamily="34" charset="0"/>
              </a:rPr>
              <a:t>Révisons!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ebuchet MS" pitchFamily="34" charset="0"/>
              </a:rPr>
              <a:t>#1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9725"/>
            <a:ext cx="8077200" cy="4846638"/>
          </a:xfrm>
        </p:spPr>
        <p:txBody>
          <a:bodyPr rtlCol="0">
            <a:normAutofit lnSpcReduction="10000"/>
          </a:bodyPr>
          <a:lstStyle/>
          <a:p>
            <a:pPr algn="ctr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fr-FR" sz="5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Que / tu / faire / pendant les vacances?</a:t>
            </a:r>
          </a:p>
          <a:p>
            <a:pPr algn="ctr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fr-FR" sz="54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fr-FR" sz="3200" b="1" smtClean="0">
                <a:solidFill>
                  <a:srgbClr val="C00000"/>
                </a:solidFill>
              </a:rPr>
              <a:t>Qu’</a:t>
            </a:r>
            <a:r>
              <a:rPr lang="fr-FR" sz="3200" b="1" u="sng" smtClean="0">
                <a:solidFill>
                  <a:srgbClr val="C00000"/>
                </a:solidFill>
              </a:rPr>
              <a:t>est-ce que</a:t>
            </a:r>
            <a:r>
              <a:rPr lang="fr-FR" sz="3200" b="1" smtClean="0">
                <a:solidFill>
                  <a:srgbClr val="C00000"/>
                </a:solidFill>
              </a:rPr>
              <a:t> tu as fait…?</a:t>
            </a:r>
          </a:p>
          <a:p>
            <a:pPr algn="ctr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fr-FR" sz="3200" b="1" smtClean="0">
                <a:solidFill>
                  <a:srgbClr val="002060"/>
                </a:solidFill>
              </a:rPr>
              <a:t>Qu’</a:t>
            </a:r>
            <a:r>
              <a:rPr lang="fr-FR" sz="3200" b="1" u="sng" smtClean="0">
                <a:solidFill>
                  <a:srgbClr val="002060"/>
                </a:solidFill>
              </a:rPr>
              <a:t>as-tu</a:t>
            </a:r>
            <a:r>
              <a:rPr lang="fr-FR" sz="3200" b="1" smtClean="0">
                <a:solidFill>
                  <a:srgbClr val="002060"/>
                </a:solidFill>
              </a:rPr>
              <a:t> fait…?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ebuchet MS" pitchFamily="34" charset="0"/>
              </a:rPr>
              <a:t>#3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9725"/>
            <a:ext cx="8077200" cy="484663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fr-FR" sz="5400" smtClean="0"/>
              <a:t>Avec qui / tu / y aller?</a:t>
            </a:r>
          </a:p>
          <a:p>
            <a:pPr algn="ctr" eaLnBrk="1" hangingPunct="1">
              <a:buFont typeface="Wingdings 2" pitchFamily="18" charset="2"/>
              <a:buNone/>
            </a:pPr>
            <a:endParaRPr lang="fr-FR" sz="54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fr-FR" sz="3200" b="1" smtClean="0">
                <a:solidFill>
                  <a:srgbClr val="C00000"/>
                </a:solidFill>
              </a:rPr>
              <a:t>Avec qui </a:t>
            </a:r>
            <a:r>
              <a:rPr lang="fr-FR" sz="3200" b="1" u="sng" smtClean="0">
                <a:solidFill>
                  <a:srgbClr val="C00000"/>
                </a:solidFill>
              </a:rPr>
              <a:t>est-ce que</a:t>
            </a:r>
            <a:r>
              <a:rPr lang="fr-FR" sz="3200" b="1" smtClean="0">
                <a:solidFill>
                  <a:srgbClr val="C00000"/>
                </a:solidFill>
              </a:rPr>
              <a:t> tu y es allé?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fr-FR" sz="3200" b="1" smtClean="0">
                <a:solidFill>
                  <a:srgbClr val="002060"/>
                </a:solidFill>
              </a:rPr>
              <a:t>Avec qui </a:t>
            </a:r>
            <a:r>
              <a:rPr lang="fr-FR" sz="3200" b="1" u="sng" smtClean="0">
                <a:solidFill>
                  <a:srgbClr val="002060"/>
                </a:solidFill>
              </a:rPr>
              <a:t>es-tu</a:t>
            </a:r>
            <a:r>
              <a:rPr lang="fr-FR" sz="3200" b="1" smtClean="0">
                <a:solidFill>
                  <a:srgbClr val="002060"/>
                </a:solidFill>
              </a:rPr>
              <a:t> y allé?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ebuchet MS" pitchFamily="34" charset="0"/>
              </a:rPr>
              <a:t>#5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77963"/>
            <a:ext cx="8077200" cy="484663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fr-FR" sz="5400" smtClean="0"/>
              <a:t>Quand / tu / rentrer / chez toi ?</a:t>
            </a:r>
          </a:p>
          <a:p>
            <a:pPr algn="ctr" eaLnBrk="1" hangingPunct="1">
              <a:buFont typeface="Wingdings 2" pitchFamily="18" charset="2"/>
              <a:buNone/>
            </a:pPr>
            <a:endParaRPr lang="fr-FR" sz="54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fr-FR" sz="3200" b="1" smtClean="0">
                <a:solidFill>
                  <a:srgbClr val="C00000"/>
                </a:solidFill>
              </a:rPr>
              <a:t>Quand </a:t>
            </a:r>
            <a:r>
              <a:rPr lang="fr-FR" sz="3200" b="1" u="sng" smtClean="0">
                <a:solidFill>
                  <a:srgbClr val="C00000"/>
                </a:solidFill>
              </a:rPr>
              <a:t>est-ce que</a:t>
            </a:r>
            <a:r>
              <a:rPr lang="fr-FR" sz="3200" b="1" smtClean="0">
                <a:solidFill>
                  <a:srgbClr val="C00000"/>
                </a:solidFill>
              </a:rPr>
              <a:t> tu es rentré chez toi?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fr-FR" sz="3200" b="1" smtClean="0">
                <a:solidFill>
                  <a:srgbClr val="002060"/>
                </a:solidFill>
              </a:rPr>
              <a:t>Quand </a:t>
            </a:r>
            <a:r>
              <a:rPr lang="fr-FR" sz="3200" b="1" u="sng" smtClean="0">
                <a:solidFill>
                  <a:srgbClr val="002060"/>
                </a:solidFill>
              </a:rPr>
              <a:t>es-tu</a:t>
            </a:r>
            <a:r>
              <a:rPr lang="fr-FR" sz="3200" b="1" smtClean="0">
                <a:solidFill>
                  <a:srgbClr val="002060"/>
                </a:solidFill>
              </a:rPr>
              <a:t> rentré chez toi?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ebuchet MS" pitchFamily="34" charset="0"/>
              </a:rPr>
              <a:t>Mise en train!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650" y="1806575"/>
            <a:ext cx="7124700" cy="4746625"/>
          </a:xfrm>
        </p:spPr>
        <p:txBody>
          <a:bodyPr/>
          <a:lstStyle/>
          <a:p>
            <a:pPr eaLnBrk="1" hangingPunct="1"/>
            <a:r>
              <a:rPr lang="fr-FR" sz="2400" smtClean="0"/>
              <a:t>Instructions: Vous dînez dans un restaurant avec un ami qui vous n’avez pas vu depuis longtemps.</a:t>
            </a:r>
          </a:p>
          <a:p>
            <a:pPr eaLnBrk="1" hangingPunct="1"/>
            <a:r>
              <a:rPr lang="fr-FR" sz="2400" smtClean="0"/>
              <a:t>Votre ami(e) vous pose des questions au sujet de vos vacances.</a:t>
            </a:r>
          </a:p>
          <a:p>
            <a:pPr eaLnBrk="1" hangingPunct="1"/>
            <a:r>
              <a:rPr lang="fr-FR" sz="2400" smtClean="0"/>
              <a:t>Ensuite, le serveur arrive pour prendre vos commandes.</a:t>
            </a:r>
          </a:p>
          <a:p>
            <a:pPr eaLnBrk="1" hangingPunct="1"/>
            <a:r>
              <a:rPr lang="fr-FR" sz="2400" smtClean="0"/>
              <a:t>Avec votre groupe, prenez des tours à composer la question et formuler une réponse à la question.</a:t>
            </a:r>
          </a:p>
          <a:p>
            <a:pPr eaLnBrk="1" hangingPunct="1"/>
            <a:r>
              <a:rPr lang="fr-FR" sz="2400" smtClean="0"/>
              <a:t>Servez-vous du passé composé.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ebuchet MS" pitchFamily="34" charset="0"/>
              </a:rPr>
              <a:t>modèle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9725"/>
            <a:ext cx="8077200" cy="4846638"/>
          </a:xfrm>
        </p:spPr>
        <p:txBody>
          <a:bodyPr rtlCol="0">
            <a:normAutofit fontScale="92500"/>
          </a:bodyPr>
          <a:lstStyle/>
          <a:p>
            <a:pPr algn="ctr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fr-FR" sz="3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Où / tu / aller / pour les vacances?</a:t>
            </a:r>
          </a:p>
          <a:p>
            <a:pPr algn="ctr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fr-FR" sz="36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fr-FR" sz="3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E1: </a:t>
            </a:r>
            <a:r>
              <a:rPr lang="fr-FR" sz="36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Où est-ce que tu es allé pour les vacances?</a:t>
            </a:r>
          </a:p>
          <a:p>
            <a:pPr algn="ctr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fr-FR" sz="36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Où es-tu allé pour les vacances?</a:t>
            </a:r>
          </a:p>
          <a:p>
            <a:pPr algn="ctr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fr-FR" sz="3600" i="1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fr-FR" sz="3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E2: </a:t>
            </a:r>
            <a:r>
              <a:rPr lang="fr-FR" sz="36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Je suis allé à la Martinique!</a:t>
            </a:r>
            <a:endParaRPr lang="fr-FR" sz="36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fr-FR" sz="3600" i="1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ebuchet MS" pitchFamily="34" charset="0"/>
              </a:rPr>
              <a:t>#1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0" y="1609725"/>
            <a:ext cx="8077200" cy="484663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fr-FR" sz="5400" smtClean="0"/>
              <a:t>Que / tu / faire / pendant les vacances?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ebuchet MS" pitchFamily="34" charset="0"/>
              </a:rPr>
              <a:t>#2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0" y="1609725"/>
            <a:ext cx="8077200" cy="484663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fr-FR" sz="5400" smtClean="0"/>
              <a:t>Comment / ça /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fr-FR" sz="5400" smtClean="0"/>
              <a:t> se passer?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ebuchet MS" pitchFamily="34" charset="0"/>
              </a:rPr>
              <a:t>#3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0" y="1609725"/>
            <a:ext cx="8077200" cy="484663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fr-FR" sz="5400" smtClean="0"/>
              <a:t>Avec qui / tu / y aller?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ebuchet MS" pitchFamily="34" charset="0"/>
              </a:rPr>
              <a:t>#4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0" y="1477963"/>
            <a:ext cx="8077200" cy="484663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fr-FR" sz="5400" smtClean="0"/>
              <a:t>--- / tu / s’amuser / bien?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ebuchet MS" pitchFamily="34" charset="0"/>
              </a:rPr>
              <a:t>#5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0" y="1477963"/>
            <a:ext cx="8077200" cy="484663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fr-FR" sz="5400" smtClean="0"/>
              <a:t>Quand / tu / rentrer / chez toi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ebuchet MS" pitchFamily="34" charset="0"/>
              </a:rPr>
              <a:t>#6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0" y="1477963"/>
            <a:ext cx="8077200" cy="484663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fr-FR" sz="5400" smtClean="0"/>
              <a:t>Que / tu / voir?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</Template>
  <TotalTime>1353</TotalTime>
  <Words>272</Words>
  <Application>Microsoft Office PowerPoint</Application>
  <PresentationFormat>On-screen Show (4:3)</PresentationFormat>
  <Paragraphs>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Tahoma</vt:lpstr>
      <vt:lpstr>Arial</vt:lpstr>
      <vt:lpstr>Verdana</vt:lpstr>
      <vt:lpstr>Trebuchet MS</vt:lpstr>
      <vt:lpstr>Wingdings 2</vt:lpstr>
      <vt:lpstr>Spring</vt:lpstr>
      <vt:lpstr>Français 41</vt:lpstr>
      <vt:lpstr>Mise en train!</vt:lpstr>
      <vt:lpstr>modèle</vt:lpstr>
      <vt:lpstr>#1</vt:lpstr>
      <vt:lpstr>#2</vt:lpstr>
      <vt:lpstr>#3</vt:lpstr>
      <vt:lpstr>#4</vt:lpstr>
      <vt:lpstr>#5</vt:lpstr>
      <vt:lpstr>#6</vt:lpstr>
      <vt:lpstr>Révisons!</vt:lpstr>
      <vt:lpstr>#1</vt:lpstr>
      <vt:lpstr>#3</vt:lpstr>
      <vt:lpstr>#5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Windows User</cp:lastModifiedBy>
  <cp:revision>112</cp:revision>
  <dcterms:created xsi:type="dcterms:W3CDTF">2006-02-03T00:08:49Z</dcterms:created>
  <dcterms:modified xsi:type="dcterms:W3CDTF">2012-09-04T15:11:30Z</dcterms:modified>
</cp:coreProperties>
</file>